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17D"/>
    <a:srgbClr val="826E56"/>
    <a:srgbClr val="A58F77"/>
    <a:srgbClr val="8A5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00135-7632-45CB-95A5-9E79CC37A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5944D5-A4ED-48E9-9E52-23A599C6D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2D945A-CC60-451A-B066-0C592820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214559-F0C7-4D45-B2EB-F651D190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13A9FC-FF9C-4368-95D9-D7A38B5C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97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AE1DB-F4DE-41EC-B0B3-7EE7BF9C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A2A450-E691-4D26-9D32-6743289A0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A0629D-DFC2-471E-B884-362ABEAC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CF15B6-B352-4958-8AEB-FAF27CC5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F790FB-E040-4D42-BD10-B1AF8524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22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5863E27-5347-42E3-9DEA-C38A7A08D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FA04EB-B370-46EA-A1C8-4C177D246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2A3EFD-59D1-40E6-9CE7-C7979CFC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591D17-33B1-4EF7-BB78-BE3A3C15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11C989-0AEF-4037-B6E8-C503D624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46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0D507-12A3-49A2-84F7-1D614600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598A52-4027-4896-AB8E-D43498B2D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F4FA53-5246-4DA5-A3A2-BCE4CFDE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DEEDE0-AFDD-4ABD-9567-0601DCFB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A1DE37-4A83-4484-BA07-DF6AB5EE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6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798E3-E0E0-446D-A022-0D568014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60C91F-E1EA-44CE-A8C4-0AA0B6FE2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E5407C-33B9-462B-965D-5996B38F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A76708-23C6-4FA8-8D8D-5F36DD60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DCDA47-9414-4167-9756-51BF2FF7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68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CF635-4D9E-4C4E-A7B9-F20F5736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4D1AC9-33E8-4FE0-A1D7-1D690AE4D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782D00-FC16-43C2-B60C-5B8C9827C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5E6808-653F-4C7B-83D5-0CCD0DDE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B4639F-B48E-4037-9344-31161CE2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68058D-4751-4A39-AC72-6EA18EB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13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3AD3F-23AD-49BA-9060-304505B4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1332DD-8AC0-4F5D-BA05-05130C22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634B9B-7CE6-41F4-8769-EFA9A125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10D270-5CA3-4C85-BA5A-7CA84205E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36CC276-AEBB-458D-8ACB-78A2F2115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E380F6-D8FE-4D3C-9A16-813D0211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BA4A5B-E819-4BD6-A55F-BEACFC55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F0947F-A003-4FBB-A418-625105CD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6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C9A12-5E6E-4BAD-9303-C17598D9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A3B71D-B1F7-4854-BF05-0E53DE81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6C9A31-BA2E-40E8-9671-FA27EBB1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6A3B15-5275-4C56-85A9-05D3F0EC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24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70440B-393A-4185-AA72-D667804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B79DF5-E52C-4187-ACB2-3E12164F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17CD0F-87A2-426F-99DC-B5C17CDD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48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2D6D7-02AA-40A9-A1E0-7ED68B0D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4C68ED-0D2B-4F77-92B3-19C3EB74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C38376-3733-4B49-A942-3860659C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70A729-ECB5-4E51-A886-4513C320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EEBF50-F554-45D4-8505-9F6B7035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880BAA-D451-44DE-BCF5-EF5C48D6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72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089BB-53F1-4A3C-B4EC-2F3DF0EE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7408ADD-DD4D-4EAF-AF37-7E7D26176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C02445-5EE7-4C6E-8262-952EC46E1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60F5BA-1498-48D2-A061-0043C07E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80E8D4-5F3E-462F-854D-83A57EFC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3C2800-503B-4393-8E0E-33041DEE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49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D19C4D-3865-4A66-AE10-42E837B0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ADEDF-90DA-4EE7-8320-2823101EC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BAD2B3-84D1-4C1C-8B8C-9C34FCF39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474C-012F-4862-9D40-D603B1DA8130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F4EAD2-FE42-403D-8E5D-7C6AF7E57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C587CE-FF69-4BF7-B8AF-D11F03200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9216-8225-45F5-B871-387A117AD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83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9EF708-2753-4380-82A4-A25B694C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93513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5A05E9C-8A06-44BD-99EE-38DF963A1574}"/>
              </a:ext>
            </a:extLst>
          </p:cNvPr>
          <p:cNvGrpSpPr/>
          <p:nvPr/>
        </p:nvGrpSpPr>
        <p:grpSpPr>
          <a:xfrm>
            <a:off x="7581897" y="323850"/>
            <a:ext cx="2409825" cy="2105025"/>
            <a:chOff x="7581897" y="323850"/>
            <a:chExt cx="2409825" cy="2105025"/>
          </a:xfrm>
        </p:grpSpPr>
        <p:pic>
          <p:nvPicPr>
            <p:cNvPr id="5" name="Grafik 4" descr="Rede mit einfarbiger Füllung">
              <a:extLst>
                <a:ext uri="{FF2B5EF4-FFF2-40B4-BE49-F238E27FC236}">
                  <a16:creationId xmlns:a16="http://schemas.microsoft.com/office/drawing/2014/main" id="{F422A790-DB1E-4E26-8563-A71449E05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581897" y="323850"/>
              <a:ext cx="2409825" cy="2105025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7363A66-01B1-49C4-8143-B695658680AA}"/>
                </a:ext>
              </a:extLst>
            </p:cNvPr>
            <p:cNvSpPr txBox="1"/>
            <p:nvPr/>
          </p:nvSpPr>
          <p:spPr>
            <a:xfrm>
              <a:off x="8029575" y="866775"/>
              <a:ext cx="1704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DIN Round OT" panose="020B0804020201020104" pitchFamily="34" charset="0"/>
                  <a:cs typeface="DINOT" panose="020B0504020101020102" pitchFamily="34" charset="0"/>
                </a:rPr>
                <a:t>Na, traust du dich, Kleiner?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9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C2045E-E9EE-4929-AA65-00579791C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25004"/>
            <a:ext cx="6375046" cy="6532996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527EB8D-9EDB-4A4F-A0E0-AF216570961A}"/>
              </a:ext>
            </a:extLst>
          </p:cNvPr>
          <p:cNvGrpSpPr/>
          <p:nvPr/>
        </p:nvGrpSpPr>
        <p:grpSpPr>
          <a:xfrm>
            <a:off x="873477" y="-1"/>
            <a:ext cx="3562350" cy="3562350"/>
            <a:chOff x="873477" y="-1"/>
            <a:chExt cx="3562350" cy="3562350"/>
          </a:xfrm>
        </p:grpSpPr>
        <p:pic>
          <p:nvPicPr>
            <p:cNvPr id="8" name="Grafik 7" descr="Gedankenblase mit einfarbiger Füllung">
              <a:extLst>
                <a:ext uri="{FF2B5EF4-FFF2-40B4-BE49-F238E27FC236}">
                  <a16:creationId xmlns:a16="http://schemas.microsoft.com/office/drawing/2014/main" id="{28771909-491F-4F8B-B98E-FE4C85A5C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 flipV="1">
              <a:off x="873477" y="-1"/>
              <a:ext cx="3562350" cy="3562350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437B460-9209-404B-A8AF-E9D0442D91D7}"/>
                </a:ext>
              </a:extLst>
            </p:cNvPr>
            <p:cNvSpPr txBox="1"/>
            <p:nvPr/>
          </p:nvSpPr>
          <p:spPr>
            <a:xfrm>
              <a:off x="983014" y="1480989"/>
              <a:ext cx="33432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DIN Round OT" panose="020B0804020201020104" pitchFamily="34" charset="0"/>
                  <a:cs typeface="DINOT" panose="020B0504020101020102" pitchFamily="34" charset="0"/>
                </a:rPr>
                <a:t>Boa, die hat ja</a:t>
              </a:r>
            </a:p>
            <a:p>
              <a:pPr algn="ctr"/>
              <a:r>
                <a:rPr lang="de-DE" dirty="0">
                  <a:solidFill>
                    <a:schemeClr val="bg1"/>
                  </a:solidFill>
                  <a:latin typeface="DIN Round OT" panose="020B0804020201020104" pitchFamily="34" charset="0"/>
                  <a:cs typeface="DINOT" panose="020B0504020101020102" pitchFamily="34" charset="0"/>
                </a:rPr>
                <a:t>richtig viele teure</a:t>
              </a:r>
            </a:p>
            <a:p>
              <a:pPr algn="ctr"/>
              <a:r>
                <a:rPr lang="de-DE" dirty="0">
                  <a:solidFill>
                    <a:schemeClr val="bg1"/>
                  </a:solidFill>
                  <a:latin typeface="DIN Round OT" panose="020B0804020201020104" pitchFamily="34" charset="0"/>
                  <a:cs typeface="DINOT" panose="020B0504020101020102" pitchFamily="34" charset="0"/>
                </a:rPr>
                <a:t>Sachen … So ein iPad</a:t>
              </a:r>
            </a:p>
            <a:p>
              <a:pPr algn="ctr"/>
              <a:r>
                <a:rPr lang="de-DE" dirty="0">
                  <a:solidFill>
                    <a:schemeClr val="bg1"/>
                  </a:solidFill>
                  <a:latin typeface="DIN Round OT" panose="020B0804020201020104" pitchFamily="34" charset="0"/>
                  <a:cs typeface="DINOT" panose="020B0504020101020102" pitchFamily="34" charset="0"/>
                </a:rPr>
                <a:t>möchte ich auch!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4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4A4168-6A72-4326-BEC7-010E64EBE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15117"/>
            <a:ext cx="8686800" cy="5446968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8FE76C7-7027-4CB3-9E10-A0EA1112C024}"/>
              </a:ext>
            </a:extLst>
          </p:cNvPr>
          <p:cNvGrpSpPr/>
          <p:nvPr/>
        </p:nvGrpSpPr>
        <p:grpSpPr>
          <a:xfrm>
            <a:off x="5362571" y="39529"/>
            <a:ext cx="2571753" cy="2246472"/>
            <a:chOff x="7581896" y="182404"/>
            <a:chExt cx="2571753" cy="2246472"/>
          </a:xfrm>
        </p:grpSpPr>
        <p:pic>
          <p:nvPicPr>
            <p:cNvPr id="5" name="Grafik 4" descr="Rede mit einfarbiger Füllung">
              <a:extLst>
                <a:ext uri="{FF2B5EF4-FFF2-40B4-BE49-F238E27FC236}">
                  <a16:creationId xmlns:a16="http://schemas.microsoft.com/office/drawing/2014/main" id="{1F46E79B-C01A-49D4-8019-FC843E678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581896" y="182404"/>
              <a:ext cx="2571753" cy="2246472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28AAB00-4B36-4A37-B525-B271E277A5B5}"/>
                </a:ext>
              </a:extLst>
            </p:cNvPr>
            <p:cNvSpPr txBox="1"/>
            <p:nvPr/>
          </p:nvSpPr>
          <p:spPr>
            <a:xfrm>
              <a:off x="7943847" y="666750"/>
              <a:ext cx="1847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DIN Round OT" panose="020B0804020201020104" pitchFamily="34" charset="0"/>
                  <a:cs typeface="DINOT" panose="020B0504020101020102" pitchFamily="34" charset="0"/>
                </a:rPr>
                <a:t>Dafür bin ich viel sportlicher als ihr.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9D7F5D-C46D-4F82-9EF1-8194D52BC87C}"/>
              </a:ext>
            </a:extLst>
          </p:cNvPr>
          <p:cNvGrpSpPr/>
          <p:nvPr/>
        </p:nvGrpSpPr>
        <p:grpSpPr>
          <a:xfrm>
            <a:off x="9415464" y="714375"/>
            <a:ext cx="2409825" cy="2105025"/>
            <a:chOff x="7581897" y="323850"/>
            <a:chExt cx="2409825" cy="2105025"/>
          </a:xfrm>
        </p:grpSpPr>
        <p:pic>
          <p:nvPicPr>
            <p:cNvPr id="8" name="Grafik 7" descr="Rede mit einfarbiger Füllung">
              <a:extLst>
                <a:ext uri="{FF2B5EF4-FFF2-40B4-BE49-F238E27FC236}">
                  <a16:creationId xmlns:a16="http://schemas.microsoft.com/office/drawing/2014/main" id="{3C3DBEB5-1E38-4711-BFF0-CE811B1F2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7581897" y="323850"/>
              <a:ext cx="2409825" cy="2105025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7990947-7E90-47BB-9866-07C831B5D13A}"/>
                </a:ext>
              </a:extLst>
            </p:cNvPr>
            <p:cNvSpPr txBox="1"/>
            <p:nvPr/>
          </p:nvSpPr>
          <p:spPr>
            <a:xfrm>
              <a:off x="7934321" y="771525"/>
              <a:ext cx="17049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DIN Round OT" panose="020B0804020201020104" pitchFamily="34" charset="0"/>
                  <a:cs typeface="DINOT" panose="020B0504020101020102" pitchFamily="34" charset="0"/>
                </a:rPr>
                <a:t>Ich hab die besten Noten von allen.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ECEFFD1-42CE-4BB8-9114-F0AE1686ADF4}"/>
              </a:ext>
            </a:extLst>
          </p:cNvPr>
          <p:cNvGrpSpPr/>
          <p:nvPr/>
        </p:nvGrpSpPr>
        <p:grpSpPr>
          <a:xfrm>
            <a:off x="785812" y="39529"/>
            <a:ext cx="2409825" cy="2105025"/>
            <a:chOff x="7581897" y="323850"/>
            <a:chExt cx="2409825" cy="2105025"/>
          </a:xfrm>
        </p:grpSpPr>
        <p:pic>
          <p:nvPicPr>
            <p:cNvPr id="14" name="Grafik 13" descr="Rede mit einfarbiger Füllung">
              <a:extLst>
                <a:ext uri="{FF2B5EF4-FFF2-40B4-BE49-F238E27FC236}">
                  <a16:creationId xmlns:a16="http://schemas.microsoft.com/office/drawing/2014/main" id="{D7F888D2-D6FD-4ECF-95E2-EF38DA606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81897" y="323850"/>
              <a:ext cx="2409825" cy="2105025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A337CFB-CD88-4670-B181-95A65C8E7BC1}"/>
                </a:ext>
              </a:extLst>
            </p:cNvPr>
            <p:cNvSpPr txBox="1"/>
            <p:nvPr/>
          </p:nvSpPr>
          <p:spPr>
            <a:xfrm>
              <a:off x="7934321" y="771525"/>
              <a:ext cx="17049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DIN Round OT" panose="020B0804020201020104" pitchFamily="34" charset="0"/>
                  <a:cs typeface="DINOT" panose="020B0504020101020102" pitchFamily="34" charset="0"/>
                </a:rPr>
                <a:t>Ich hab schon viele Auftritte gehabt!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9DA3F9E-3DF1-42EC-8BE3-5D87BA3FB1E5}"/>
              </a:ext>
            </a:extLst>
          </p:cNvPr>
          <p:cNvGrpSpPr/>
          <p:nvPr/>
        </p:nvGrpSpPr>
        <p:grpSpPr>
          <a:xfrm>
            <a:off x="6772272" y="1919288"/>
            <a:ext cx="2119313" cy="2119313"/>
            <a:chOff x="6772272" y="1919288"/>
            <a:chExt cx="2119313" cy="2119313"/>
          </a:xfrm>
        </p:grpSpPr>
        <p:pic>
          <p:nvPicPr>
            <p:cNvPr id="16" name="Grafik 15" descr="Gedankenblase mit einfarbiger Füllung">
              <a:extLst>
                <a:ext uri="{FF2B5EF4-FFF2-40B4-BE49-F238E27FC236}">
                  <a16:creationId xmlns:a16="http://schemas.microsoft.com/office/drawing/2014/main" id="{39FD4DF0-2FCB-4532-956F-031B70A1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72272" y="1919288"/>
              <a:ext cx="2119313" cy="2119313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1BAD4309-24C5-478F-B29B-AFD1E96C875C}"/>
                </a:ext>
              </a:extLst>
            </p:cNvPr>
            <p:cNvSpPr txBox="1"/>
            <p:nvPr/>
          </p:nvSpPr>
          <p:spPr>
            <a:xfrm>
              <a:off x="6922293" y="2270338"/>
              <a:ext cx="17049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  <a:latin typeface="DIN Round OT" panose="020B0804020201020104" pitchFamily="34" charset="0"/>
                  <a:cs typeface="DINOT" panose="020B0504020101020102" pitchFamily="34" charset="0"/>
                </a:rPr>
                <a:t>Niemand</a:t>
              </a:r>
            </a:p>
            <a:p>
              <a:pPr algn="ctr"/>
              <a:r>
                <a:rPr lang="de-DE" sz="1600" dirty="0">
                  <a:solidFill>
                    <a:schemeClr val="bg1"/>
                  </a:solidFill>
                  <a:latin typeface="DIN Round OT" panose="020B0804020201020104" pitchFamily="34" charset="0"/>
                  <a:cs typeface="DINOT" panose="020B0504020101020102" pitchFamily="34" charset="0"/>
                </a:rPr>
                <a:t>kann so super tauchen wie</a:t>
              </a:r>
            </a:p>
            <a:p>
              <a:pPr algn="ctr"/>
              <a:r>
                <a:rPr lang="de-DE" sz="1600" dirty="0">
                  <a:solidFill>
                    <a:schemeClr val="bg1"/>
                  </a:solidFill>
                  <a:latin typeface="DIN Round OT" panose="020B0804020201020104" pitchFamily="34" charset="0"/>
                  <a:cs typeface="DINOT" panose="020B0504020101020102" pitchFamily="34" charset="0"/>
                </a:rPr>
                <a:t>ich.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4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</Words>
  <Application>Microsoft Office PowerPoint</Application>
  <PresentationFormat>Breitbild</PresentationFormat>
  <Paragraphs>11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DIN Round OT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Ernst, Rahel</dc:creator>
  <cp:lastModifiedBy>Ernst, Rahel</cp:lastModifiedBy>
  <cp:revision>3</cp:revision>
  <dcterms:created xsi:type="dcterms:W3CDTF">2024-01-23T11:59:46Z</dcterms:created>
  <dcterms:modified xsi:type="dcterms:W3CDTF">2024-01-23T12:23:54Z</dcterms:modified>
</cp:coreProperties>
</file>